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9B3FC-404A-46D6-8BDB-996D99BF933A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7886-9D6F-4195-96D3-C158449853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075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9B3FC-404A-46D6-8BDB-996D99BF933A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7886-9D6F-4195-96D3-C158449853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2426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9B3FC-404A-46D6-8BDB-996D99BF933A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7886-9D6F-4195-96D3-C158449853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8006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9B3FC-404A-46D6-8BDB-996D99BF933A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7886-9D6F-4195-96D3-C158449853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2661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9B3FC-404A-46D6-8BDB-996D99BF933A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7886-9D6F-4195-96D3-C158449853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6483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9B3FC-404A-46D6-8BDB-996D99BF933A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7886-9D6F-4195-96D3-C158449853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9415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9B3FC-404A-46D6-8BDB-996D99BF933A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7886-9D6F-4195-96D3-C158449853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8348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9B3FC-404A-46D6-8BDB-996D99BF933A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7886-9D6F-4195-96D3-C158449853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2643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9B3FC-404A-46D6-8BDB-996D99BF933A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7886-9D6F-4195-96D3-C158449853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810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9B3FC-404A-46D6-8BDB-996D99BF933A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7886-9D6F-4195-96D3-C158449853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449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9B3FC-404A-46D6-8BDB-996D99BF933A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7886-9D6F-4195-96D3-C158449853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693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9B3FC-404A-46D6-8BDB-996D99BF933A}" type="datetimeFigureOut">
              <a:rPr lang="pt-BR" smtClean="0"/>
              <a:t>03/07/2020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97886-9D6F-4195-96D3-C158449853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2241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SC1-8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83953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Aéreo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Para a comunicação via rádio, é necessário ligar o equipamento a um dispositivo para transformar as variações de tensão e corrente produzidas pelo equipamento </a:t>
            </a:r>
            <a:r>
              <a:rPr lang="pt-BR" dirty="0" smtClean="0"/>
              <a:t>transmissor </a:t>
            </a:r>
            <a:r>
              <a:rPr lang="pt-BR" dirty="0" smtClean="0"/>
              <a:t>em ondas eletromagnéticas, capazes de se propagar no espaço e na recepção, outro dispositivo que capta a energia das ondas eletromagnéticas, transformando em variações de tensão e corrente para serem processadas no equipamento receptor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69336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Dispositivos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Este  conjunto de dispositivos é conhecido por sistema aéreo ou irradiante.</a:t>
            </a:r>
          </a:p>
          <a:p>
            <a:r>
              <a:rPr lang="pt-BR" dirty="0" smtClean="0"/>
              <a:t>O sistema aéreo é composto basicamente de:</a:t>
            </a:r>
          </a:p>
          <a:p>
            <a:r>
              <a:rPr lang="pt-BR" dirty="0" smtClean="0"/>
              <a:t>Antena</a:t>
            </a:r>
          </a:p>
          <a:p>
            <a:r>
              <a:rPr lang="pt-BR" dirty="0" smtClean="0"/>
              <a:t>Cabo coaxial ou guia de onda;</a:t>
            </a:r>
          </a:p>
          <a:p>
            <a:r>
              <a:rPr lang="pt-BR" dirty="0" smtClean="0"/>
              <a:t>Conectores;</a:t>
            </a:r>
          </a:p>
          <a:p>
            <a:r>
              <a:rPr lang="pt-BR" dirty="0" smtClean="0"/>
              <a:t>Sistema de pressurização;</a:t>
            </a:r>
          </a:p>
          <a:p>
            <a:r>
              <a:rPr lang="pt-BR" dirty="0" smtClean="0"/>
              <a:t>Torres/Postes;</a:t>
            </a:r>
          </a:p>
          <a:p>
            <a:r>
              <a:rPr lang="pt-BR" dirty="0" smtClean="0"/>
              <a:t>Suportes de antenas;</a:t>
            </a:r>
          </a:p>
          <a:p>
            <a:r>
              <a:rPr lang="pt-BR" dirty="0" smtClean="0"/>
              <a:t>Sistema de aterramento.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8332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2346"/>
            <a:ext cx="5904656" cy="601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915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Características elétricas que influem no </a:t>
            </a:r>
            <a:r>
              <a:rPr lang="pt-BR" dirty="0" err="1" smtClean="0"/>
              <a:t>radioenlaces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b="1" dirty="0" smtClean="0"/>
              <a:t>Faixa de Operação(Largura de Banda)-</a:t>
            </a:r>
            <a:r>
              <a:rPr lang="pt-BR" dirty="0" smtClean="0"/>
              <a:t>é o intervalo de frequências no qual a antena opera satisfatoriamente, mantendo todas as características elétricas dentro do especificado.</a:t>
            </a:r>
          </a:p>
          <a:p>
            <a:r>
              <a:rPr lang="pt-BR" b="1" dirty="0" smtClean="0"/>
              <a:t>Ganho da antena</a:t>
            </a:r>
            <a:r>
              <a:rPr lang="pt-BR" dirty="0"/>
              <a:t>(</a:t>
            </a:r>
            <a:r>
              <a:rPr lang="pt-BR" dirty="0" smtClean="0"/>
              <a:t>medido em </a:t>
            </a:r>
            <a:r>
              <a:rPr lang="pt-BR" dirty="0" err="1" smtClean="0"/>
              <a:t>dBi</a:t>
            </a:r>
            <a:r>
              <a:rPr lang="pt-BR" dirty="0" smtClean="0"/>
              <a:t>, relativo a antenas isotrópicas).</a:t>
            </a:r>
          </a:p>
          <a:p>
            <a:r>
              <a:rPr lang="pt-BR" dirty="0" smtClean="0"/>
              <a:t>O ganho da antena é definido  como a relação entre a energia irradiada na direção do máximo do diagrama de radiação dessa antena e a que seria irradiada por uma antena isotrópica ideal em uma direção qualquer, supondo que as duas irradiem a mesma potência total(considerando todas as direções).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94701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Antena isotrópica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dirty="0" smtClean="0"/>
              <a:t>É aquela que irradia em todas as direções. Os diagramas de irradiação vertical e horizontal são em forma de circunferência, pois o diagrama no espaço seria equivalente a uma esfera. Essa antena pode ser comparada a uma lâmpada que ilumina igualmente em todas as direções.</a:t>
            </a:r>
          </a:p>
          <a:p>
            <a:r>
              <a:rPr lang="pt-BR" dirty="0" smtClean="0"/>
              <a:t>A antena isotrópica existe somente na teoria(não existe antena ideal), e sua finalidade é servir como padrão de referência na medição de outras antenas, embora alguns fabricantes considerem a antena dipolo um elemento bem melhor como padrão de referência, porque ela é uma antena real e não imaginária.</a:t>
            </a:r>
          </a:p>
          <a:p>
            <a:r>
              <a:rPr lang="pt-BR" dirty="0" smtClean="0"/>
              <a:t>A escolha de uma ou outra referência não altera em nada as características da antena medida.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599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Fig. 1-&gt; mostra a antena usada como uma conexão simples a um cabo coaxial de 75 Ohms. Como impedância característica de uma antena ½ L é aproximadamente de 75 Ohms, pode-se ligar a mesma diretamente ao rádio.</a:t>
            </a:r>
          </a:p>
          <a:p>
            <a:r>
              <a:rPr lang="pt-BR" dirty="0" smtClean="0"/>
              <a:t>Fig.2</a:t>
            </a:r>
            <a:r>
              <a:rPr lang="pt-BR" dirty="0" smtClean="0">
                <a:sym typeface="Wingdings" panose="05000000000000000000" pitchFamily="2" charset="2"/>
              </a:rPr>
              <a:t> mostra o dipolo </a:t>
            </a:r>
            <a:r>
              <a:rPr lang="pt-BR" dirty="0" err="1" smtClean="0">
                <a:sym typeface="Wingdings" panose="05000000000000000000" pitchFamily="2" charset="2"/>
              </a:rPr>
              <a:t>balun</a:t>
            </a:r>
            <a:r>
              <a:rPr lang="pt-BR" dirty="0" smtClean="0">
                <a:sym typeface="Wingdings" panose="05000000000000000000" pitchFamily="2" charset="2"/>
              </a:rPr>
              <a:t> de 1;1 (transformador equilibrado/desequilibrado) inserido no centro da antena. Este é o método preferido de construção, e normalmente tem uma melhor performance que o método de isolador central previamente mostrado.</a:t>
            </a:r>
            <a:endParaRPr lang="pt-B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4624"/>
            <a:ext cx="560070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654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548680"/>
            <a:ext cx="8147248" cy="5577483"/>
          </a:xfrm>
        </p:spPr>
        <p:txBody>
          <a:bodyPr>
            <a:normAutofit/>
          </a:bodyPr>
          <a:lstStyle/>
          <a:p>
            <a:r>
              <a:rPr lang="pt-BR" b="1" dirty="0" smtClean="0"/>
              <a:t>Polarização- </a:t>
            </a:r>
            <a:r>
              <a:rPr lang="pt-BR" dirty="0" smtClean="0"/>
              <a:t>A polarização de uma onda eletromagnética está relacionada com a direção do campo elétrico.</a:t>
            </a:r>
          </a:p>
          <a:p>
            <a:r>
              <a:rPr lang="pt-BR" dirty="0" smtClean="0"/>
              <a:t>Essa polarização é definida pelas características mecânicas da antena e do posicionamento(orientação) do alimentador da antena. Antenas parabólicas (cheias e vazadas) utilizam polarização linear (horizontal e vertical), selecionável mediante rotação do alimentador.</a:t>
            </a:r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655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Antenas de dupla polarização são aquelas que podem utilizar simultaneamente as duas polarizações, as quais possuem dois alimentadores, formando um ângulo de 90 graus entre si.</a:t>
            </a:r>
          </a:p>
          <a:p>
            <a:r>
              <a:rPr lang="pt-BR" dirty="0" smtClean="0"/>
              <a:t>As antenas helicoidais utilizam polarizações circulares( direita ou esquerda).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7822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332656"/>
            <a:ext cx="8435280" cy="5793507"/>
          </a:xfrm>
        </p:spPr>
        <p:txBody>
          <a:bodyPr/>
          <a:lstStyle/>
          <a:p>
            <a:r>
              <a:rPr lang="pt-BR" sz="2000" dirty="0" smtClean="0"/>
              <a:t>Ganho da antena:</a:t>
            </a:r>
          </a:p>
          <a:p>
            <a:endParaRPr lang="pt-B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964" y="260648"/>
            <a:ext cx="128587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124744"/>
            <a:ext cx="580072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09" y="3715147"/>
            <a:ext cx="585787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82" y="5013176"/>
            <a:ext cx="39528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888" y="4963214"/>
            <a:ext cx="39909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042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332656"/>
            <a:ext cx="8363272" cy="5793507"/>
          </a:xfrm>
        </p:spPr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r>
              <a:rPr lang="pt-BR" sz="2800" dirty="0" smtClean="0"/>
              <a:t>As linhas de transmissão </a:t>
            </a:r>
          </a:p>
          <a:p>
            <a:pPr marL="0" indent="0">
              <a:buNone/>
            </a:pPr>
            <a:r>
              <a:rPr lang="pt-BR" sz="2800" dirty="0" smtClean="0"/>
              <a:t>simétrica foi durante muito anos, as linhas dominantes em telecomunicações com menor atuação e atualmente foram substituídas por cabos coaxiais. A impedância (</a:t>
            </a:r>
            <a:r>
              <a:rPr lang="pt-BR" sz="2800" dirty="0" err="1" smtClean="0"/>
              <a:t>Zo</a:t>
            </a:r>
            <a:r>
              <a:rPr lang="pt-BR" sz="2800" dirty="0" smtClean="0"/>
              <a:t>) depende exclusivamente da sua construção física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32656"/>
            <a:ext cx="1342436" cy="1124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83" y="3284984"/>
            <a:ext cx="468630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83" y="4725144"/>
            <a:ext cx="599122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430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ROE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196752"/>
            <a:ext cx="8291264" cy="4929411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Coeficiente de onda estacionária- toda antena tem uma impedância, que é igual à resistência de irradiação mais uma componente reativa, acontecendo o mesmo com os cabos coaxiais (ou outra linha de transmissão qualquer), só que esses não apresentam a </a:t>
            </a:r>
            <a:r>
              <a:rPr lang="pt-BR" smtClean="0"/>
              <a:t>parte </a:t>
            </a:r>
            <a:r>
              <a:rPr lang="pt-BR" smtClean="0"/>
              <a:t>reativa</a:t>
            </a:r>
            <a:r>
              <a:rPr lang="pt-BR" dirty="0" smtClean="0"/>
              <a:t>. Acontece que se não houver casamento entre a impedância da antena e a do cabo, ao alimentarmos tal conjunto com um sinal de RF, teremos um efeito que se chama onda estacionária, efeito esse que será tanto maior quanto maior for o descasamento entre o cabo e a antena.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8178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Um dipolo ou outro tipo qualquer de antena apresenta uma certa impedância entre seus terminais na frequência de ressonância. Vamos considerar que nesse ponto sua impedância esteja perfeitamente casada com a do cabo. Se mudarmos um pouco a frequência do sinal para cima ou para baixo em relação à frequência de ressonância, a impedância da antena também será alterada ocasionando um descasamento entre ela e o cabo de alimentação, o que nos leva a um aumento do coeficiente de ondas estacionárias.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64577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88640"/>
            <a:ext cx="8363272" cy="5937523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O ROE ou COE(coeficiente de ondas estacionárias) podem também aparecer como SWR(</a:t>
            </a:r>
            <a:r>
              <a:rPr lang="pt-BR" dirty="0" err="1" smtClean="0"/>
              <a:t>Standing</a:t>
            </a:r>
            <a:r>
              <a:rPr lang="pt-BR" dirty="0" smtClean="0"/>
              <a:t> </a:t>
            </a:r>
            <a:r>
              <a:rPr lang="pt-BR" dirty="0" err="1" smtClean="0"/>
              <a:t>Wave</a:t>
            </a:r>
            <a:r>
              <a:rPr lang="pt-BR" dirty="0" smtClean="0"/>
              <a:t> </a:t>
            </a:r>
            <a:r>
              <a:rPr lang="pt-BR" dirty="0" err="1" smtClean="0"/>
              <a:t>Ratio</a:t>
            </a:r>
            <a:r>
              <a:rPr lang="pt-BR" dirty="0" smtClean="0"/>
              <a:t>). </a:t>
            </a:r>
          </a:p>
          <a:p>
            <a:r>
              <a:rPr lang="pt-BR" dirty="0"/>
              <a:t> </a:t>
            </a:r>
            <a:r>
              <a:rPr lang="pt-BR" dirty="0" smtClean="0"/>
              <a:t>Quando não for possível a mediação do COE, existe um método para achar o valor. Mas só vale quando a impedância da antena for puramente resistiva.</a:t>
            </a:r>
          </a:p>
          <a:p>
            <a:r>
              <a:rPr lang="pt-BR" dirty="0" smtClean="0"/>
              <a:t>O uso de uma ou outra dessas fórmulas depende apenas de Z</a:t>
            </a:r>
            <a:r>
              <a:rPr lang="pt-BR" sz="2000" dirty="0" smtClean="0"/>
              <a:t>R</a:t>
            </a:r>
            <a:r>
              <a:rPr lang="pt-BR" dirty="0" smtClean="0"/>
              <a:t>(impedância resistiva da linha) e da Z</a:t>
            </a:r>
            <a:r>
              <a:rPr lang="pt-BR" sz="2000" dirty="0" smtClean="0"/>
              <a:t>A</a:t>
            </a:r>
            <a:r>
              <a:rPr lang="pt-BR" dirty="0" smtClean="0"/>
              <a:t> (impedância resistiva da antena). Como o ROE tem sempre que ser maior que 1, basta colocar o valor maior sempre no numerador.</a:t>
            </a:r>
            <a:endParaRPr lang="pt-B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109342"/>
            <a:ext cx="19526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949280"/>
            <a:ext cx="63531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34403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824</Words>
  <Application>Microsoft Office PowerPoint</Application>
  <PresentationFormat>Apresentação na tela (4:3)</PresentationFormat>
  <Paragraphs>44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Tema do Office</vt:lpstr>
      <vt:lpstr>SC1-8</vt:lpstr>
      <vt:lpstr>Sistema Aéreo</vt:lpstr>
      <vt:lpstr>Dispositivos</vt:lpstr>
      <vt:lpstr>    </vt:lpstr>
      <vt:lpstr>Características elétricas que influem no radioenlaces</vt:lpstr>
      <vt:lpstr>Antena isotrópica</vt:lpstr>
      <vt:lpstr>    </vt:lpstr>
      <vt:lpstr>    </vt:lpstr>
      <vt:lpstr>Apresentação do PowerPoint</vt:lpstr>
      <vt:lpstr>    </vt:lpstr>
      <vt:lpstr>    </vt:lpstr>
      <vt:lpstr>ROE</vt:lpstr>
      <vt:lpstr>Apresentação do PowerPoint</vt:lpstr>
      <vt:lpstr>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SC1-8</dc:title>
  <dc:creator>AECIO</dc:creator>
  <cp:lastModifiedBy>AECIO</cp:lastModifiedBy>
  <cp:revision>18</cp:revision>
  <dcterms:created xsi:type="dcterms:W3CDTF">2020-07-02T20:22:01Z</dcterms:created>
  <dcterms:modified xsi:type="dcterms:W3CDTF">2020-07-04T00:35:31Z</dcterms:modified>
</cp:coreProperties>
</file>